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9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9" r:id="rId35"/>
    <p:sldId id="300" r:id="rId36"/>
    <p:sldId id="301" r:id="rId37"/>
    <p:sldId id="302" r:id="rId38"/>
    <p:sldId id="29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386298"/>
            <a:ext cx="338967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Zandro</a:t>
            </a: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V. Ariston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454664"/>
            <a:ext cx="78854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San Pedro Central Elementary School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7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492C0EA-82C8-4B6C-8509-D81A8E7D7CF9}"/>
              </a:ext>
            </a:extLst>
          </p:cNvPr>
          <p:cNvSpPr/>
          <p:nvPr/>
        </p:nvSpPr>
        <p:spPr>
          <a:xfrm>
            <a:off x="3505200" y="2190750"/>
            <a:ext cx="2133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81F0E505-072A-493C-B53A-CDC640442F2C}"/>
              </a:ext>
            </a:extLst>
          </p:cNvPr>
          <p:cNvSpPr/>
          <p:nvPr/>
        </p:nvSpPr>
        <p:spPr>
          <a:xfrm rot="7054334">
            <a:off x="2568328" y="2300472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91774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49AEDF04-4A20-40D8-A140-FA81ABAE4B88}"/>
              </a:ext>
            </a:extLst>
          </p:cNvPr>
          <p:cNvSpPr/>
          <p:nvPr/>
        </p:nvSpPr>
        <p:spPr>
          <a:xfrm rot="3028464">
            <a:off x="7813237" y="753279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AAA31FE1-D890-4CD3-9448-28F247ED02FC}"/>
              </a:ext>
            </a:extLst>
          </p:cNvPr>
          <p:cNvSpPr/>
          <p:nvPr/>
        </p:nvSpPr>
        <p:spPr>
          <a:xfrm rot="18787179">
            <a:off x="413684" y="765335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2016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5B7B890F-BE61-4E32-A884-1D80E32A327A}"/>
              </a:ext>
            </a:extLst>
          </p:cNvPr>
          <p:cNvSpPr/>
          <p:nvPr/>
        </p:nvSpPr>
        <p:spPr>
          <a:xfrm rot="15044566">
            <a:off x="1192614" y="2252826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446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DB3AEB4E-B224-4105-91DD-255390403474}"/>
              </a:ext>
            </a:extLst>
          </p:cNvPr>
          <p:cNvSpPr/>
          <p:nvPr/>
        </p:nvSpPr>
        <p:spPr>
          <a:xfrm rot="14939967">
            <a:off x="4596242" y="2194208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FCAA6BC-DACF-449D-A41B-D61D6156D718}"/>
              </a:ext>
            </a:extLst>
          </p:cNvPr>
          <p:cNvSpPr/>
          <p:nvPr/>
        </p:nvSpPr>
        <p:spPr>
          <a:xfrm>
            <a:off x="3276600" y="2651408"/>
            <a:ext cx="1143000" cy="301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9531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E0841506-3FC5-42A8-992B-BFF0258B8595}"/>
              </a:ext>
            </a:extLst>
          </p:cNvPr>
          <p:cNvSpPr/>
          <p:nvPr/>
        </p:nvSpPr>
        <p:spPr>
          <a:xfrm rot="14939967">
            <a:off x="5309167" y="1501491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766F554E-E62E-4373-BA4C-0597E811DDD7}"/>
              </a:ext>
            </a:extLst>
          </p:cNvPr>
          <p:cNvSpPr/>
          <p:nvPr/>
        </p:nvSpPr>
        <p:spPr>
          <a:xfrm rot="8480582">
            <a:off x="3054842" y="2582933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BA7F564-74FA-4810-B791-08E7D8D12607}"/>
              </a:ext>
            </a:extLst>
          </p:cNvPr>
          <p:cNvSpPr/>
          <p:nvPr/>
        </p:nvSpPr>
        <p:spPr>
          <a:xfrm>
            <a:off x="3305002" y="3790950"/>
            <a:ext cx="2638598" cy="301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5518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D9C00BDC-CFF7-44F2-9DD0-1023D2629DA6}"/>
              </a:ext>
            </a:extLst>
          </p:cNvPr>
          <p:cNvSpPr/>
          <p:nvPr/>
        </p:nvSpPr>
        <p:spPr>
          <a:xfrm rot="17254849">
            <a:off x="5152888" y="3766252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5258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9D3D7E9-04D9-4C3A-9282-8EDFB7A7CAA1}"/>
              </a:ext>
            </a:extLst>
          </p:cNvPr>
          <p:cNvSpPr/>
          <p:nvPr/>
        </p:nvSpPr>
        <p:spPr>
          <a:xfrm>
            <a:off x="1828800" y="1657350"/>
            <a:ext cx="2638598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6988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C69D828-6F9D-409A-9A4B-DCC7D21990C4}"/>
              </a:ext>
            </a:extLst>
          </p:cNvPr>
          <p:cNvSpPr/>
          <p:nvPr/>
        </p:nvSpPr>
        <p:spPr>
          <a:xfrm>
            <a:off x="2514600" y="1123950"/>
            <a:ext cx="685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8E62DE4B-5A63-45C3-B920-FC17A3D87AC5}"/>
              </a:ext>
            </a:extLst>
          </p:cNvPr>
          <p:cNvSpPr/>
          <p:nvPr/>
        </p:nvSpPr>
        <p:spPr>
          <a:xfrm rot="18363265">
            <a:off x="5990449" y="1882889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5133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DF77FCF-DFB0-4D18-B8C3-13DB318C744A}"/>
              </a:ext>
            </a:extLst>
          </p:cNvPr>
          <p:cNvSpPr/>
          <p:nvPr/>
        </p:nvSpPr>
        <p:spPr>
          <a:xfrm>
            <a:off x="2514600" y="1276350"/>
            <a:ext cx="685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27272DD8-A8FD-498B-AE83-977EC727BEAB}"/>
              </a:ext>
            </a:extLst>
          </p:cNvPr>
          <p:cNvSpPr/>
          <p:nvPr/>
        </p:nvSpPr>
        <p:spPr>
          <a:xfrm rot="14649808">
            <a:off x="5006757" y="3358015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9D14DBF7-A6D1-4A7B-87EA-1CF262F926F7}"/>
              </a:ext>
            </a:extLst>
          </p:cNvPr>
          <p:cNvSpPr/>
          <p:nvPr/>
        </p:nvSpPr>
        <p:spPr>
          <a:xfrm rot="2581008">
            <a:off x="7946571" y="1461989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971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A9C969DA-9827-4A65-8D87-11470594FA51}"/>
              </a:ext>
            </a:extLst>
          </p:cNvPr>
          <p:cNvSpPr/>
          <p:nvPr/>
        </p:nvSpPr>
        <p:spPr>
          <a:xfrm rot="18363265">
            <a:off x="504050" y="587490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704953F-1726-4979-81B6-71C8302549C1}"/>
              </a:ext>
            </a:extLst>
          </p:cNvPr>
          <p:cNvSpPr/>
          <p:nvPr/>
        </p:nvSpPr>
        <p:spPr>
          <a:xfrm>
            <a:off x="304800" y="2647950"/>
            <a:ext cx="685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3917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69592"/>
            <a:ext cx="43434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Creating School YouTube Channel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9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264BAFF-E846-4431-8B88-5CF26B39C50E}"/>
              </a:ext>
            </a:extLst>
          </p:cNvPr>
          <p:cNvSpPr/>
          <p:nvPr/>
        </p:nvSpPr>
        <p:spPr>
          <a:xfrm>
            <a:off x="1219200" y="1885950"/>
            <a:ext cx="685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DA8325A-5EEF-4A74-AD81-4FBB27AD6A00}"/>
              </a:ext>
            </a:extLst>
          </p:cNvPr>
          <p:cNvSpPr/>
          <p:nvPr/>
        </p:nvSpPr>
        <p:spPr>
          <a:xfrm>
            <a:off x="3200400" y="1657350"/>
            <a:ext cx="762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249023AB-DE26-4D56-8E4B-BE6B1C2E5039}"/>
              </a:ext>
            </a:extLst>
          </p:cNvPr>
          <p:cNvSpPr/>
          <p:nvPr/>
        </p:nvSpPr>
        <p:spPr>
          <a:xfrm rot="13954715">
            <a:off x="6369301" y="1888364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769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558225D-56D5-41AC-8858-BB076ADA2D68}"/>
              </a:ext>
            </a:extLst>
          </p:cNvPr>
          <p:cNvSpPr/>
          <p:nvPr/>
        </p:nvSpPr>
        <p:spPr>
          <a:xfrm>
            <a:off x="3962400" y="1581150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FC70912A-B099-49D8-8B8E-A5CE212DA5BF}"/>
              </a:ext>
            </a:extLst>
          </p:cNvPr>
          <p:cNvSpPr/>
          <p:nvPr/>
        </p:nvSpPr>
        <p:spPr>
          <a:xfrm rot="7353687">
            <a:off x="2641833" y="2934533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3028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530437A-E96A-4A34-940D-4CEFA928CF8C}"/>
              </a:ext>
            </a:extLst>
          </p:cNvPr>
          <p:cNvSpPr/>
          <p:nvPr/>
        </p:nvSpPr>
        <p:spPr>
          <a:xfrm>
            <a:off x="5029200" y="1352550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103C7AE4-D9E7-462B-AC79-9F050C0E6E4F}"/>
              </a:ext>
            </a:extLst>
          </p:cNvPr>
          <p:cNvSpPr/>
          <p:nvPr/>
        </p:nvSpPr>
        <p:spPr>
          <a:xfrm rot="7353687">
            <a:off x="6985232" y="3848933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6037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6843A640-D127-4C51-90B1-C2B119CE501D}"/>
              </a:ext>
            </a:extLst>
          </p:cNvPr>
          <p:cNvSpPr/>
          <p:nvPr/>
        </p:nvSpPr>
        <p:spPr>
          <a:xfrm rot="8490618">
            <a:off x="2139814" y="3300667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53DF8AA0-FC61-4F7B-BD07-F66260EA0EA9}"/>
              </a:ext>
            </a:extLst>
          </p:cNvPr>
          <p:cNvSpPr/>
          <p:nvPr/>
        </p:nvSpPr>
        <p:spPr>
          <a:xfrm rot="5400000">
            <a:off x="7467305" y="971845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86543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3E0B5407-BE94-413D-90A4-352BB7BCD71E}"/>
              </a:ext>
            </a:extLst>
          </p:cNvPr>
          <p:cNvSpPr/>
          <p:nvPr/>
        </p:nvSpPr>
        <p:spPr>
          <a:xfrm rot="13750412">
            <a:off x="2324109" y="1977057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A5AAE7AF-4EF1-4EB1-A744-82F74DEE6552}"/>
              </a:ext>
            </a:extLst>
          </p:cNvPr>
          <p:cNvSpPr/>
          <p:nvPr/>
        </p:nvSpPr>
        <p:spPr>
          <a:xfrm rot="13750412">
            <a:off x="3009909" y="2662857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92DD5579-8208-4C2B-9413-700C464E22C0}"/>
              </a:ext>
            </a:extLst>
          </p:cNvPr>
          <p:cNvSpPr/>
          <p:nvPr/>
        </p:nvSpPr>
        <p:spPr>
          <a:xfrm rot="10800000">
            <a:off x="7543800" y="3592165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68289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50438107-54DB-4A63-AA00-39BBBC6AA874}"/>
              </a:ext>
            </a:extLst>
          </p:cNvPr>
          <p:cNvSpPr/>
          <p:nvPr/>
        </p:nvSpPr>
        <p:spPr>
          <a:xfrm rot="13750412">
            <a:off x="4610111" y="2739058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04440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B4CE5F-18F8-4B78-9C95-C6F582B9272D}"/>
              </a:ext>
            </a:extLst>
          </p:cNvPr>
          <p:cNvSpPr/>
          <p:nvPr/>
        </p:nvSpPr>
        <p:spPr>
          <a:xfrm>
            <a:off x="800100" y="666750"/>
            <a:ext cx="75438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Live Streaming</a:t>
            </a:r>
            <a:endParaRPr lang="en-US" sz="115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90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FAFD6B-9F08-4F7A-AD9F-AA4899702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7" t="6122" b="59184"/>
          <a:stretch/>
        </p:blipFill>
        <p:spPr>
          <a:xfrm>
            <a:off x="7239000" y="691116"/>
            <a:ext cx="1905000" cy="966234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BFE6D9E5-ECA5-4100-8A95-C88BA6155F63}"/>
              </a:ext>
            </a:extLst>
          </p:cNvPr>
          <p:cNvSpPr/>
          <p:nvPr/>
        </p:nvSpPr>
        <p:spPr>
          <a:xfrm>
            <a:off x="8458200" y="1657350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xmlns="" id="{58D24F61-95D0-4501-8808-7D35D3D23025}"/>
              </a:ext>
            </a:extLst>
          </p:cNvPr>
          <p:cNvSpPr/>
          <p:nvPr/>
        </p:nvSpPr>
        <p:spPr>
          <a:xfrm rot="5400000">
            <a:off x="6740747" y="992150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BC45CD8-93BB-4A09-94C6-0A9DF739B29F}"/>
              </a:ext>
            </a:extLst>
          </p:cNvPr>
          <p:cNvSpPr/>
          <p:nvPr/>
        </p:nvSpPr>
        <p:spPr>
          <a:xfrm>
            <a:off x="7658100" y="640538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72289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92823523-A86F-4F79-B8BA-7A2AE8C5D9C8}"/>
              </a:ext>
            </a:extLst>
          </p:cNvPr>
          <p:cNvSpPr/>
          <p:nvPr/>
        </p:nvSpPr>
        <p:spPr>
          <a:xfrm rot="18588340">
            <a:off x="6060071" y="3573685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6614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9CABBACE-A6E7-4CA3-80E7-5D191320DC4A}"/>
              </a:ext>
            </a:extLst>
          </p:cNvPr>
          <p:cNvSpPr/>
          <p:nvPr/>
        </p:nvSpPr>
        <p:spPr>
          <a:xfrm rot="12482267">
            <a:off x="6131646" y="2320885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02478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69592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Objectives: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735509"/>
            <a:ext cx="472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Create School YouTube Channel.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962150"/>
            <a:ext cx="487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Customize YouTube Profile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153311"/>
            <a:ext cx="487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Identify YT basic rules and guidelines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4378464"/>
            <a:ext cx="4876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Upload Videos on YT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6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7022915D-18C9-4339-B0C4-DF187190135C}"/>
              </a:ext>
            </a:extLst>
          </p:cNvPr>
          <p:cNvSpPr/>
          <p:nvPr/>
        </p:nvSpPr>
        <p:spPr>
          <a:xfrm rot="16200000">
            <a:off x="2171700" y="2457450"/>
            <a:ext cx="685800" cy="13716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9CF83F8-FF51-4397-A166-27E492D40245}"/>
              </a:ext>
            </a:extLst>
          </p:cNvPr>
          <p:cNvSpPr/>
          <p:nvPr/>
        </p:nvSpPr>
        <p:spPr>
          <a:xfrm>
            <a:off x="76200" y="3486150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967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1E782D75-CF38-44B6-8894-A90477DA7DE2}"/>
              </a:ext>
            </a:extLst>
          </p:cNvPr>
          <p:cNvSpPr/>
          <p:nvPr/>
        </p:nvSpPr>
        <p:spPr>
          <a:xfrm rot="14165317">
            <a:off x="876300" y="1552809"/>
            <a:ext cx="457200" cy="9906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64A0EE3-0B2E-45BE-A293-2B5FE6CF5A68}"/>
              </a:ext>
            </a:extLst>
          </p:cNvPr>
          <p:cNvSpPr/>
          <p:nvPr/>
        </p:nvSpPr>
        <p:spPr>
          <a:xfrm>
            <a:off x="762000" y="2514158"/>
            <a:ext cx="685800" cy="4106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5234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4047DA2-7FE5-4FBF-9736-FE4F03E4D8F7}"/>
              </a:ext>
            </a:extLst>
          </p:cNvPr>
          <p:cNvSpPr/>
          <p:nvPr/>
        </p:nvSpPr>
        <p:spPr>
          <a:xfrm>
            <a:off x="152400" y="1200150"/>
            <a:ext cx="1524000" cy="4106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FD4D9F8B-A034-4C13-8978-09C5F602DD25}"/>
              </a:ext>
            </a:extLst>
          </p:cNvPr>
          <p:cNvSpPr/>
          <p:nvPr/>
        </p:nvSpPr>
        <p:spPr>
          <a:xfrm rot="18373128">
            <a:off x="3543300" y="19050"/>
            <a:ext cx="457200" cy="838200"/>
          </a:xfrm>
          <a:prstGeom prst="upArrow">
            <a:avLst>
              <a:gd name="adj1" fmla="val 50000"/>
              <a:gd name="adj2" fmla="val 5049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4815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9E91492-9E22-4D59-B59D-2630F9092054}"/>
              </a:ext>
            </a:extLst>
          </p:cNvPr>
          <p:cNvSpPr/>
          <p:nvPr/>
        </p:nvSpPr>
        <p:spPr>
          <a:xfrm>
            <a:off x="3228753" y="2266950"/>
            <a:ext cx="4467447" cy="206537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6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ED1C4004-BC0D-4EE5-9D70-0BFA6538A84C}"/>
              </a:ext>
            </a:extLst>
          </p:cNvPr>
          <p:cNvSpPr/>
          <p:nvPr/>
        </p:nvSpPr>
        <p:spPr>
          <a:xfrm rot="15190415">
            <a:off x="6462374" y="2721381"/>
            <a:ext cx="457200" cy="838200"/>
          </a:xfrm>
          <a:prstGeom prst="upArrow">
            <a:avLst>
              <a:gd name="adj1" fmla="val 50000"/>
              <a:gd name="adj2" fmla="val 5049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658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ED1C4004-BC0D-4EE5-9D70-0BFA6538A84C}"/>
              </a:ext>
            </a:extLst>
          </p:cNvPr>
          <p:cNvSpPr/>
          <p:nvPr/>
        </p:nvSpPr>
        <p:spPr>
          <a:xfrm rot="15190415">
            <a:off x="6462374" y="2568981"/>
            <a:ext cx="457200" cy="838200"/>
          </a:xfrm>
          <a:prstGeom prst="upArrow">
            <a:avLst>
              <a:gd name="adj1" fmla="val 50000"/>
              <a:gd name="adj2" fmla="val 5049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22025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ED1C4004-BC0D-4EE5-9D70-0BFA6538A84C}"/>
              </a:ext>
            </a:extLst>
          </p:cNvPr>
          <p:cNvSpPr/>
          <p:nvPr/>
        </p:nvSpPr>
        <p:spPr>
          <a:xfrm rot="15190415">
            <a:off x="6445849" y="3559581"/>
            <a:ext cx="457200" cy="838200"/>
          </a:xfrm>
          <a:prstGeom prst="upArrow">
            <a:avLst>
              <a:gd name="adj1" fmla="val 50000"/>
              <a:gd name="adj2" fmla="val 5049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28663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ED1C4004-BC0D-4EE5-9D70-0BFA6538A84C}"/>
              </a:ext>
            </a:extLst>
          </p:cNvPr>
          <p:cNvSpPr/>
          <p:nvPr/>
        </p:nvSpPr>
        <p:spPr>
          <a:xfrm rot="15190415">
            <a:off x="2067531" y="4169181"/>
            <a:ext cx="457200" cy="838200"/>
          </a:xfrm>
          <a:prstGeom prst="upArrow">
            <a:avLst>
              <a:gd name="adj1" fmla="val 50000"/>
              <a:gd name="adj2" fmla="val 5049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61407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B4CE5F-18F8-4B78-9C95-C6F582B9272D}"/>
              </a:ext>
            </a:extLst>
          </p:cNvPr>
          <p:cNvSpPr/>
          <p:nvPr/>
        </p:nvSpPr>
        <p:spPr>
          <a:xfrm>
            <a:off x="0" y="361950"/>
            <a:ext cx="8991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Community Guidelines and Copyright Flagging</a:t>
            </a:r>
            <a:endParaRPr lang="en-US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2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6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69592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Rationale: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735509"/>
            <a:ext cx="472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Update stakeholders on school activities.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2038350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Extra source of traffic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2854464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Creative Outlet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610511"/>
            <a:ext cx="5181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Cloud Storage of large</a:t>
            </a:r>
          </a:p>
          <a:p>
            <a:pPr marL="622300" indent="-6223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  documentation.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5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9E91492-9E22-4D59-B59D-2630F9092054}"/>
              </a:ext>
            </a:extLst>
          </p:cNvPr>
          <p:cNvSpPr/>
          <p:nvPr/>
        </p:nvSpPr>
        <p:spPr>
          <a:xfrm>
            <a:off x="3076353" y="2030375"/>
            <a:ext cx="2105248" cy="388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9E91492-9E22-4D59-B59D-2630F9092054}"/>
              </a:ext>
            </a:extLst>
          </p:cNvPr>
          <p:cNvSpPr/>
          <p:nvPr/>
        </p:nvSpPr>
        <p:spPr>
          <a:xfrm>
            <a:off x="5514752" y="2030375"/>
            <a:ext cx="2105248" cy="388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39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9E91492-9E22-4D59-B59D-2630F9092054}"/>
              </a:ext>
            </a:extLst>
          </p:cNvPr>
          <p:cNvSpPr/>
          <p:nvPr/>
        </p:nvSpPr>
        <p:spPr>
          <a:xfrm>
            <a:off x="3152552" y="1123950"/>
            <a:ext cx="2105248" cy="388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9E91492-9E22-4D59-B59D-2630F9092054}"/>
              </a:ext>
            </a:extLst>
          </p:cNvPr>
          <p:cNvSpPr/>
          <p:nvPr/>
        </p:nvSpPr>
        <p:spPr>
          <a:xfrm>
            <a:off x="5514752" y="1123950"/>
            <a:ext cx="2105248" cy="388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2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9E91492-9E22-4D59-B59D-2630F9092054}"/>
              </a:ext>
            </a:extLst>
          </p:cNvPr>
          <p:cNvSpPr/>
          <p:nvPr/>
        </p:nvSpPr>
        <p:spPr>
          <a:xfrm>
            <a:off x="3152553" y="1123950"/>
            <a:ext cx="1267047" cy="388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86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72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9CD383-12B7-4E40-8CDF-D369DBD3E0AD}"/>
              </a:ext>
            </a:extLst>
          </p:cNvPr>
          <p:cNvSpPr/>
          <p:nvPr/>
        </p:nvSpPr>
        <p:spPr>
          <a:xfrm>
            <a:off x="457200" y="264795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B0F0">
                      <a:alpha val="8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Ready to go !!!</a:t>
            </a:r>
            <a:endParaRPr lang="en-US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00B0F0">
                    <a:alpha val="8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9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-145613"/>
            <a:ext cx="43434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Thank You </a:t>
            </a:r>
            <a:r>
              <a:rPr lang="en-US" sz="115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!!!</a:t>
            </a:r>
            <a:endParaRPr lang="en-US" sz="115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51C9CD-7133-472A-BC9B-6F8463D5C8BE}"/>
              </a:ext>
            </a:extLst>
          </p:cNvPr>
          <p:cNvSpPr/>
          <p:nvPr/>
        </p:nvSpPr>
        <p:spPr>
          <a:xfrm>
            <a:off x="4724400" y="333375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For Listening…</a:t>
            </a:r>
            <a:endParaRPr lang="en-U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7102E8-1709-4199-A9FB-2F8286F9035E}"/>
              </a:ext>
            </a:extLst>
          </p:cNvPr>
          <p:cNvSpPr/>
          <p:nvPr/>
        </p:nvSpPr>
        <p:spPr>
          <a:xfrm>
            <a:off x="1295400" y="4407753"/>
            <a:ext cx="77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https://</a:t>
            </a:r>
            <a:r>
              <a:rPr lang="en-US" sz="4800" b="1" spc="50" dirty="0" err="1">
                <a:ln w="11430"/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bit.ly</a:t>
            </a:r>
            <a:r>
              <a:rPr lang="en-US" sz="4800" b="1" spc="50" dirty="0">
                <a:ln w="11430"/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/Ariston-YT-Slides</a:t>
            </a:r>
            <a:endParaRPr lang="en-US" sz="4800" b="1" cap="none" spc="50" dirty="0">
              <a:ln w="11430"/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6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69592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Requirements: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949464"/>
            <a:ext cx="472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*Google Account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885950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Create a YT account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2854464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Customized YT Channel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610511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Upload first video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378464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Discoverable Channel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31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69592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Steps: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949464"/>
            <a:ext cx="502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*Sign-in to YouTube in your device.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2168664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Create a YT account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2854464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Customized YT Channel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610511"/>
            <a:ext cx="472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Upload first video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378464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0" indent="-444500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* Discoverable Channel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28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-95250"/>
            <a:ext cx="43434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Let’s Do It </a:t>
            </a:r>
            <a:r>
              <a:rPr lang="en-US" sz="115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!!!</a:t>
            </a:r>
            <a:endParaRPr lang="en-US" sz="115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8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98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CBA9D717-3EFB-4BCE-92C3-31AF0BDAC23C}"/>
              </a:ext>
            </a:extLst>
          </p:cNvPr>
          <p:cNvSpPr/>
          <p:nvPr/>
        </p:nvSpPr>
        <p:spPr>
          <a:xfrm rot="3028464">
            <a:off x="7654774" y="753279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8770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7AE60B25-9E81-4F27-A3D8-0DE0F06AA5BC}"/>
              </a:ext>
            </a:extLst>
          </p:cNvPr>
          <p:cNvSpPr/>
          <p:nvPr/>
        </p:nvSpPr>
        <p:spPr>
          <a:xfrm rot="6708331">
            <a:off x="2566617" y="1887297"/>
            <a:ext cx="457790" cy="914400"/>
          </a:xfrm>
          <a:prstGeom prst="upArrow">
            <a:avLst>
              <a:gd name="adj1" fmla="val 50000"/>
              <a:gd name="adj2" fmla="val 604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0904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133</Words>
  <Application>Microsoft Office PowerPoint</Application>
  <PresentationFormat>On-screen Show (16:9)</PresentationFormat>
  <Paragraphs>33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DIEZAH ARISTON</dc:creator>
  <cp:lastModifiedBy>ZANDRO ARISTON</cp:lastModifiedBy>
  <cp:revision>22</cp:revision>
  <dcterms:created xsi:type="dcterms:W3CDTF">2006-08-16T00:00:00Z</dcterms:created>
  <dcterms:modified xsi:type="dcterms:W3CDTF">2021-12-15T22:36:58Z</dcterms:modified>
</cp:coreProperties>
</file>